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1" r:id="rId6"/>
    <p:sldId id="260"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2" cstate="print"/>
          <a:srcRect t="33333"/>
          <a:stretch>
            <a:fillRect/>
          </a:stretch>
        </p:blipFill>
        <p:spPr>
          <a:xfrm>
            <a:off x="0" y="0"/>
            <a:ext cx="9144000" cy="4572000"/>
          </a:xfrm>
          <a:prstGeom prst="rect">
            <a:avLst/>
          </a:prstGeom>
        </p:spPr>
      </p:pic>
      <p:sp>
        <p:nvSpPr>
          <p:cNvPr id="4" name="Date Placeholder 3"/>
          <p:cNvSpPr>
            <a:spLocks noGrp="1"/>
          </p:cNvSpPr>
          <p:nvPr>
            <p:ph type="dt" sz="half" idx="10"/>
          </p:nvPr>
        </p:nvSpPr>
        <p:spPr/>
        <p:txBody>
          <a:bodyPr/>
          <a:lstStyle/>
          <a:p>
            <a:fld id="{A03B91CF-1F40-4B1D-A828-4E96B4CEB70F}" type="datetimeFigureOut">
              <a:rPr lang="en-US" smtClean="0"/>
              <a:t>9/11/2013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3F26BD-D356-464F-B54C-DBDCEB4A6199}" type="slidenum">
              <a:rPr lang="en-US" smtClean="0"/>
              <a:t>‹#›</a:t>
            </a:fld>
            <a:endParaRPr lang="en-US"/>
          </a:p>
        </p:txBody>
      </p:sp>
      <p:sp>
        <p:nvSpPr>
          <p:cNvPr id="3" name="Subtitle 2"/>
          <p:cNvSpPr>
            <a:spLocks noGrp="1"/>
          </p:cNvSpPr>
          <p:nvPr>
            <p:ph type="subTitle" idx="1"/>
          </p:nvPr>
        </p:nvSpPr>
        <p:spPr>
          <a:xfrm>
            <a:off x="1219200" y="3886200"/>
            <a:ext cx="6400800" cy="1752600"/>
          </a:xfrm>
        </p:spPr>
        <p:txBody>
          <a:bodyPr>
            <a:normAutofit/>
          </a:bodyPr>
          <a:lstStyle>
            <a:lvl1pPr marL="0" indent="0" algn="ctr">
              <a:buNone/>
              <a:defRPr sz="170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2" name="Title 1"/>
          <p:cNvSpPr>
            <a:spLocks noGrp="1"/>
          </p:cNvSpPr>
          <p:nvPr>
            <p:ph type="ctrTitle"/>
          </p:nvPr>
        </p:nvSpPr>
        <p:spPr>
          <a:xfrm>
            <a:off x="685800" y="2007888"/>
            <a:ext cx="7772400" cy="1470025"/>
          </a:xfrm>
        </p:spPr>
        <p:txBody>
          <a:bodyPr/>
          <a:lstStyle>
            <a:lvl1pPr algn="ctr">
              <a:defRPr sz="3200"/>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03B91CF-1F40-4B1D-A828-4E96B4CEB70F}" type="datetimeFigureOut">
              <a:rPr lang="en-US" smtClean="0"/>
              <a:t>9/11/2013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3F26BD-D356-464F-B54C-DBDCEB4A6199}"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03B91CF-1F40-4B1D-A828-4E96B4CEB70F}" type="datetimeFigureOut">
              <a:rPr lang="en-US" smtClean="0"/>
              <a:t>9/11/2013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3F26BD-D356-464F-B54C-DBDCEB4A6199}"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p>
            <a:fld id="{A03B91CF-1F40-4B1D-A828-4E96B4CEB70F}" type="datetimeFigureOut">
              <a:rPr lang="en-US" smtClean="0"/>
              <a:t>9/11/2013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3F26BD-D356-464F-B54C-DBDCEB4A6199}" type="slidenum">
              <a:rPr lang="en-US" smtClean="0"/>
              <a:t>‹#›</a:t>
            </a:fld>
            <a:endParaRPr lang="en-US"/>
          </a:p>
        </p:txBody>
      </p:sp>
      <p:sp>
        <p:nvSpPr>
          <p:cNvPr id="8" name="Content Placeholder 7"/>
          <p:cNvSpPr>
            <a:spLocks noGrp="1"/>
          </p:cNvSpPr>
          <p:nvPr>
            <p:ph sz="quarter" idx="13"/>
          </p:nvPr>
        </p:nvSpPr>
        <p:spPr>
          <a:xfrm>
            <a:off x="609600" y="1600200"/>
            <a:ext cx="79248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600" y="4962525"/>
            <a:ext cx="7885113" cy="1362075"/>
          </a:xfrm>
        </p:spPr>
        <p:txBody>
          <a:bodyPr anchor="t"/>
          <a:lstStyle>
            <a:lvl1pPr algn="l">
              <a:defRPr sz="3200" b="0" i="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609600" y="3462338"/>
            <a:ext cx="7885113" cy="1500187"/>
          </a:xfrm>
        </p:spPr>
        <p:txBody>
          <a:bodyPr anchor="b">
            <a:normAutofit/>
          </a:bodyPr>
          <a:lstStyle>
            <a:lvl1pPr marL="0" indent="0">
              <a:buNone/>
              <a:defRPr sz="1700"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03B91CF-1F40-4B1D-A828-4E96B4CEB70F}" type="datetimeFigureOut">
              <a:rPr lang="en-US" smtClean="0"/>
              <a:t>9/11/2013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3F26BD-D356-464F-B54C-DBDCEB4A6199}"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1" name="Content Placeholder 10"/>
          <p:cNvSpPr>
            <a:spLocks noGrp="1"/>
          </p:cNvSpPr>
          <p:nvPr>
            <p:ph sz="quarter" idx="13"/>
          </p:nvPr>
        </p:nvSpPr>
        <p:spPr>
          <a:xfrm>
            <a:off x="609600" y="1600200"/>
            <a:ext cx="3733800" cy="4114800"/>
          </a:xfrm>
        </p:spPr>
        <p:txBody>
          <a:bodyPr/>
          <a:lstStyle>
            <a:lvl5pPr>
              <a:defRPr/>
            </a:lvl5pPr>
            <a:lvl6pPr>
              <a:buClr>
                <a:schemeClr val="tx2"/>
              </a:buClr>
              <a:buFont typeface="Arial" pitchFamily="34" charset="0"/>
              <a:buChar char="•"/>
              <a:defRPr/>
            </a:lvl6pPr>
            <a:lvl7pPr>
              <a:buClr>
                <a:schemeClr val="tx2"/>
              </a:buClr>
              <a:buFont typeface="Arial" pitchFamily="34" charset="0"/>
              <a:buChar char="•"/>
              <a:defRPr/>
            </a:lvl7pPr>
            <a:lvl8pPr>
              <a:buClr>
                <a:schemeClr val="tx2"/>
              </a:buClr>
              <a:buFont typeface="Arial" pitchFamily="34" charset="0"/>
              <a:buChar char="•"/>
              <a:defRPr/>
            </a:lvl8pPr>
            <a:lvl9pPr>
              <a:buClr>
                <a:schemeClr val="tx2"/>
              </a:buClr>
              <a:buFont typeface="Arial" pitchFamily="34" charset="0"/>
              <a:buChar cha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3" name="Content Placeholder 12"/>
          <p:cNvSpPr>
            <a:spLocks noGrp="1"/>
          </p:cNvSpPr>
          <p:nvPr>
            <p:ph sz="quarter" idx="14"/>
          </p:nvPr>
        </p:nvSpPr>
        <p:spPr>
          <a:xfrm>
            <a:off x="4800600" y="1600200"/>
            <a:ext cx="3733800" cy="41148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2" name="Title 1"/>
          <p:cNvSpPr>
            <a:spLocks noGrp="1"/>
          </p:cNvSpPr>
          <p:nvPr>
            <p:ph type="title"/>
          </p:nvPr>
        </p:nvSpPr>
        <p:spPr>
          <a:xfrm>
            <a:off x="609600" y="274638"/>
            <a:ext cx="7924800" cy="1143000"/>
          </a:xfrm>
        </p:spPr>
        <p:txBody>
          <a:bodyPr/>
          <a:lstStyle/>
          <a:p>
            <a:r>
              <a:rPr lang="en-US" smtClean="0"/>
              <a:t>Click to edit Master title style</a:t>
            </a:r>
            <a:endParaRPr lang="en-US" dirty="0"/>
          </a:p>
        </p:txBody>
      </p:sp>
      <p:sp>
        <p:nvSpPr>
          <p:cNvPr id="5" name="Date Placeholder 4"/>
          <p:cNvSpPr>
            <a:spLocks noGrp="1"/>
          </p:cNvSpPr>
          <p:nvPr>
            <p:ph type="dt" sz="half" idx="10"/>
          </p:nvPr>
        </p:nvSpPr>
        <p:spPr/>
        <p:txBody>
          <a:bodyPr/>
          <a:lstStyle/>
          <a:p>
            <a:fld id="{A03B91CF-1F40-4B1D-A828-4E96B4CEB70F}" type="datetimeFigureOut">
              <a:rPr lang="en-US" smtClean="0"/>
              <a:t>9/11/2013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E3F26BD-D356-464F-B54C-DBDCEB4A6199}"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3" name="Content Placeholder 12"/>
          <p:cNvSpPr>
            <a:spLocks noGrp="1"/>
          </p:cNvSpPr>
          <p:nvPr>
            <p:ph sz="quarter" idx="14"/>
          </p:nvPr>
        </p:nvSpPr>
        <p:spPr>
          <a:xfrm>
            <a:off x="4800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1" name="Content Placeholder 10"/>
          <p:cNvSpPr>
            <a:spLocks noGrp="1"/>
          </p:cNvSpPr>
          <p:nvPr>
            <p:ph sz="quarter" idx="13"/>
          </p:nvPr>
        </p:nvSpPr>
        <p:spPr>
          <a:xfrm>
            <a:off x="609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2" name="Title 1"/>
          <p:cNvSpPr>
            <a:spLocks noGrp="1"/>
          </p:cNvSpPr>
          <p:nvPr>
            <p:ph type="title"/>
          </p:nvPr>
        </p:nvSpPr>
        <p:spPr>
          <a:xfrm>
            <a:off x="609600" y="274638"/>
            <a:ext cx="7924800" cy="1143000"/>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09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800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A03B91CF-1F40-4B1D-A828-4E96B4CEB70F}" type="datetimeFigureOut">
              <a:rPr lang="en-US" smtClean="0"/>
              <a:t>9/11/2013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E3F26BD-D356-464F-B54C-DBDCEB4A6199}"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03B91CF-1F40-4B1D-A828-4E96B4CEB70F}" type="datetimeFigureOut">
              <a:rPr lang="en-US" smtClean="0"/>
              <a:t>9/11/2013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E3F26BD-D356-464F-B54C-DBDCEB4A6199}"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3B91CF-1F40-4B1D-A828-4E96B4CEB70F}" type="datetimeFigureOut">
              <a:rPr lang="en-US" smtClean="0"/>
              <a:t>9/11/2013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E3F26BD-D356-464F-B54C-DBDCEB4A6199}"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Content Placeholder 8"/>
          <p:cNvSpPr>
            <a:spLocks noGrp="1"/>
          </p:cNvSpPr>
          <p:nvPr>
            <p:ph sz="quarter" idx="13"/>
          </p:nvPr>
        </p:nvSpPr>
        <p:spPr>
          <a:xfrm>
            <a:off x="3962400" y="1447800"/>
            <a:ext cx="46482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a:xfrm>
            <a:off x="612648" y="1447800"/>
            <a:ext cx="2971800" cy="1097280"/>
          </a:xfrm>
        </p:spPr>
        <p:txBody>
          <a:bodyPr anchor="b"/>
          <a:lstStyle>
            <a:lvl1pPr algn="l">
              <a:defRPr sz="1800" b="0" i="0" cap="none" baseline="0">
                <a:solidFill>
                  <a:schemeClr val="tx2"/>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612648" y="2547891"/>
            <a:ext cx="2971800" cy="3167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3B91CF-1F40-4B1D-A828-4E96B4CEB70F}" type="datetimeFigureOut">
              <a:rPr lang="en-US" smtClean="0"/>
              <a:t>9/11/2013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E3F26BD-D356-464F-B54C-DBDCEB4A6199}"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pic>
        <p:nvPicPr>
          <p:cNvPr id="11" name="Picture 10" descr="horizon.pn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title"/>
          </p:nvPr>
        </p:nvSpPr>
        <p:spPr>
          <a:xfrm>
            <a:off x="609600" y="1447800"/>
            <a:ext cx="2971800" cy="1097280"/>
          </a:xfrm>
        </p:spPr>
        <p:txBody>
          <a:bodyPr anchor="b"/>
          <a:lstStyle>
            <a:lvl1pPr algn="l">
              <a:defRPr sz="1800" b="0" i="0" cap="none" baseline="0">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4657344" y="1447800"/>
            <a:ext cx="3419856" cy="3474720"/>
          </a:xfrm>
          <a:custGeom>
            <a:avLst/>
            <a:gdLst>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74450 w 3419856"/>
              <a:gd name="connsiteY9" fmla="*/ 3429000 h 3429000"/>
              <a:gd name="connsiteX10" fmla="*/ 21806 w 3419856"/>
              <a:gd name="connsiteY10" fmla="*/ 3407194 h 3429000"/>
              <a:gd name="connsiteX11" fmla="*/ 0 w 3419856"/>
              <a:gd name="connsiteY11" fmla="*/ 3354550 h 3429000"/>
              <a:gd name="connsiteX12" fmla="*/ 0 w 3419856"/>
              <a:gd name="connsiteY12" fmla="*/ 74450 h 3429000"/>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21806 w 3419856"/>
              <a:gd name="connsiteY9" fmla="*/ 3407194 h 3429000"/>
              <a:gd name="connsiteX10" fmla="*/ 0 w 3419856"/>
              <a:gd name="connsiteY10" fmla="*/ 3354550 h 3429000"/>
              <a:gd name="connsiteX11" fmla="*/ 0 w 3419856"/>
              <a:gd name="connsiteY11" fmla="*/ 74450 h 3429000"/>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8026"/>
              <a:gd name="connsiteY0" fmla="*/ 74450 h 3910007"/>
              <a:gd name="connsiteX1" fmla="*/ 21806 w 3968026"/>
              <a:gd name="connsiteY1" fmla="*/ 21806 h 3910007"/>
              <a:gd name="connsiteX2" fmla="*/ 74450 w 3968026"/>
              <a:gd name="connsiteY2" fmla="*/ 0 h 3910007"/>
              <a:gd name="connsiteX3" fmla="*/ 3345406 w 3968026"/>
              <a:gd name="connsiteY3" fmla="*/ 0 h 3910007"/>
              <a:gd name="connsiteX4" fmla="*/ 3398050 w 3968026"/>
              <a:gd name="connsiteY4" fmla="*/ 21806 h 3910007"/>
              <a:gd name="connsiteX5" fmla="*/ 3419856 w 3968026"/>
              <a:gd name="connsiteY5" fmla="*/ 74450 h 3910007"/>
              <a:gd name="connsiteX6" fmla="*/ 3419856 w 3968026"/>
              <a:gd name="connsiteY6" fmla="*/ 3354550 h 3910007"/>
              <a:gd name="connsiteX7" fmla="*/ 3398050 w 3968026"/>
              <a:gd name="connsiteY7" fmla="*/ 3407194 h 3910007"/>
              <a:gd name="connsiteX8" fmla="*/ 0 w 3968026"/>
              <a:gd name="connsiteY8" fmla="*/ 3354550 h 3910007"/>
              <a:gd name="connsiteX9" fmla="*/ 0 w 3968026"/>
              <a:gd name="connsiteY9" fmla="*/ 74450 h 3910007"/>
              <a:gd name="connsiteX0" fmla="*/ 0 w 3419856"/>
              <a:gd name="connsiteY0" fmla="*/ 74450 h 3901233"/>
              <a:gd name="connsiteX1" fmla="*/ 21806 w 3419856"/>
              <a:gd name="connsiteY1" fmla="*/ 21806 h 3901233"/>
              <a:gd name="connsiteX2" fmla="*/ 74450 w 3419856"/>
              <a:gd name="connsiteY2" fmla="*/ 0 h 3901233"/>
              <a:gd name="connsiteX3" fmla="*/ 3345406 w 3419856"/>
              <a:gd name="connsiteY3" fmla="*/ 0 h 3901233"/>
              <a:gd name="connsiteX4" fmla="*/ 3398050 w 3419856"/>
              <a:gd name="connsiteY4" fmla="*/ 21806 h 3901233"/>
              <a:gd name="connsiteX5" fmla="*/ 3419856 w 3419856"/>
              <a:gd name="connsiteY5" fmla="*/ 74450 h 3901233"/>
              <a:gd name="connsiteX6" fmla="*/ 3419856 w 3419856"/>
              <a:gd name="connsiteY6" fmla="*/ 3354550 h 3901233"/>
              <a:gd name="connsiteX7" fmla="*/ 0 w 3419856"/>
              <a:gd name="connsiteY7" fmla="*/ 3354550 h 3901233"/>
              <a:gd name="connsiteX8" fmla="*/ 0 w 3419856"/>
              <a:gd name="connsiteY8" fmla="*/ 74450 h 3901233"/>
              <a:gd name="connsiteX0" fmla="*/ 0 w 3419856"/>
              <a:gd name="connsiteY0" fmla="*/ 74450 h 3354550"/>
              <a:gd name="connsiteX1" fmla="*/ 21806 w 3419856"/>
              <a:gd name="connsiteY1" fmla="*/ 21806 h 3354550"/>
              <a:gd name="connsiteX2" fmla="*/ 74450 w 3419856"/>
              <a:gd name="connsiteY2" fmla="*/ 0 h 3354550"/>
              <a:gd name="connsiteX3" fmla="*/ 3345406 w 3419856"/>
              <a:gd name="connsiteY3" fmla="*/ 0 h 3354550"/>
              <a:gd name="connsiteX4" fmla="*/ 3398050 w 3419856"/>
              <a:gd name="connsiteY4" fmla="*/ 21806 h 3354550"/>
              <a:gd name="connsiteX5" fmla="*/ 3419856 w 3419856"/>
              <a:gd name="connsiteY5" fmla="*/ 74450 h 3354550"/>
              <a:gd name="connsiteX6" fmla="*/ 3419856 w 3419856"/>
              <a:gd name="connsiteY6" fmla="*/ 3354550 h 3354550"/>
              <a:gd name="connsiteX7" fmla="*/ 0 w 3419856"/>
              <a:gd name="connsiteY7" fmla="*/ 3354550 h 3354550"/>
              <a:gd name="connsiteX8" fmla="*/ 0 w 3419856"/>
              <a:gd name="connsiteY8" fmla="*/ 74450 h 3354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9856" h="3354550">
                <a:moveTo>
                  <a:pt x="0" y="74450"/>
                </a:moveTo>
                <a:cubicBezTo>
                  <a:pt x="0" y="54705"/>
                  <a:pt x="7844" y="35768"/>
                  <a:pt x="21806" y="21806"/>
                </a:cubicBezTo>
                <a:cubicBezTo>
                  <a:pt x="35768" y="7844"/>
                  <a:pt x="54705" y="0"/>
                  <a:pt x="74450" y="0"/>
                </a:cubicBezTo>
                <a:lnTo>
                  <a:pt x="3345406" y="0"/>
                </a:lnTo>
                <a:cubicBezTo>
                  <a:pt x="3365151" y="0"/>
                  <a:pt x="3384088" y="7844"/>
                  <a:pt x="3398050" y="21806"/>
                </a:cubicBezTo>
                <a:cubicBezTo>
                  <a:pt x="3412012" y="35768"/>
                  <a:pt x="3419856" y="54705"/>
                  <a:pt x="3419856" y="74450"/>
                </a:cubicBezTo>
                <a:lnTo>
                  <a:pt x="3419856" y="3354550"/>
                </a:lnTo>
                <a:lnTo>
                  <a:pt x="0" y="3354550"/>
                </a:lnTo>
                <a:lnTo>
                  <a:pt x="0" y="74450"/>
                </a:lnTo>
                <a:close/>
              </a:path>
            </a:pathLst>
          </a:custGeom>
        </p:spPr>
        <p:txBody>
          <a:bodyPr>
            <a:normAutofit/>
          </a:bodyPr>
          <a:lstStyle>
            <a:lvl1pPr marL="0" indent="0" algn="ctr">
              <a:buNone/>
              <a:defRPr sz="2000" baseline="0">
                <a:solidFill>
                  <a:schemeClr val="tx1">
                    <a:lumMod val="6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09600" y="2547890"/>
            <a:ext cx="2971800" cy="2405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3B91CF-1F40-4B1D-A828-4E96B4CEB70F}" type="datetimeFigureOut">
              <a:rPr lang="en-US" smtClean="0"/>
              <a:t>9/11/2013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E3F26BD-D356-464F-B54C-DBDCEB4A6199}"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13" cstate="print"/>
          <a:stretch>
            <a:fillRect/>
          </a:stretch>
        </p:blipFill>
        <p:spPr>
          <a:xfrm>
            <a:off x="0" y="0"/>
            <a:ext cx="9144000" cy="6858000"/>
          </a:xfrm>
          <a:prstGeom prst="rect">
            <a:avLst/>
          </a:prstGeom>
        </p:spPr>
      </p:pic>
      <p:sp>
        <p:nvSpPr>
          <p:cNvPr id="2" name="Title Placeholder 1"/>
          <p:cNvSpPr>
            <a:spLocks noGrp="1"/>
          </p:cNvSpPr>
          <p:nvPr>
            <p:ph type="title"/>
          </p:nvPr>
        </p:nvSpPr>
        <p:spPr>
          <a:xfrm>
            <a:off x="609600" y="274638"/>
            <a:ext cx="7924800" cy="1143000"/>
          </a:xfrm>
          <a:prstGeom prst="rect">
            <a:avLst/>
          </a:prstGeom>
        </p:spPr>
        <p:txBody>
          <a:bodyPr vert="horz" lIns="91440" tIns="45720" rIns="91440" bIns="45720" rtlCol="0" anchor="b"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609600" y="1600200"/>
            <a:ext cx="79248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5715000" y="6356350"/>
            <a:ext cx="1524000" cy="365125"/>
          </a:xfrm>
          <a:prstGeom prst="rect">
            <a:avLst/>
          </a:prstGeom>
        </p:spPr>
        <p:txBody>
          <a:bodyPr vert="horz" lIns="91440" tIns="45720" rIns="91440" bIns="45720" rtlCol="0" anchor="ctr"/>
          <a:lstStyle>
            <a:lvl1pPr algn="r">
              <a:defRPr sz="1000" strike="noStrike" spc="60" baseline="0">
                <a:solidFill>
                  <a:schemeClr val="tx1"/>
                </a:solidFill>
              </a:defRPr>
            </a:lvl1pPr>
          </a:lstStyle>
          <a:p>
            <a:fld id="{A03B91CF-1F40-4B1D-A828-4E96B4CEB70F}" type="datetimeFigureOut">
              <a:rPr lang="en-US" smtClean="0"/>
              <a:t>9/11/2013</a:t>
            </a:fld>
            <a:endParaRPr lang="en-US"/>
          </a:p>
        </p:txBody>
      </p:sp>
      <p:sp>
        <p:nvSpPr>
          <p:cNvPr id="5" name="Footer Placeholder 4"/>
          <p:cNvSpPr>
            <a:spLocks noGrp="1"/>
          </p:cNvSpPr>
          <p:nvPr>
            <p:ph type="ftr" sz="quarter" idx="3"/>
          </p:nvPr>
        </p:nvSpPr>
        <p:spPr>
          <a:xfrm>
            <a:off x="609600" y="6356350"/>
            <a:ext cx="2895600" cy="365125"/>
          </a:xfrm>
          <a:prstGeom prst="rect">
            <a:avLst/>
          </a:prstGeom>
        </p:spPr>
        <p:txBody>
          <a:bodyPr vert="horz" lIns="91440" tIns="45720" rIns="91440" bIns="45720" rtlCol="0" anchor="ctr"/>
          <a:lstStyle>
            <a:lvl1pPr algn="l">
              <a:defRPr sz="1000" cap="all" spc="60" baseline="0">
                <a:solidFill>
                  <a:schemeClr val="tx1"/>
                </a:solidFill>
              </a:defRPr>
            </a:lvl1pPr>
          </a:lstStyle>
          <a:p>
            <a:endParaRPr lang="en-US"/>
          </a:p>
        </p:txBody>
      </p:sp>
      <p:sp>
        <p:nvSpPr>
          <p:cNvPr id="6" name="Slide Number Placeholder 5"/>
          <p:cNvSpPr>
            <a:spLocks noGrp="1"/>
          </p:cNvSpPr>
          <p:nvPr>
            <p:ph type="sldNum" sz="quarter" idx="4"/>
          </p:nvPr>
        </p:nvSpPr>
        <p:spPr>
          <a:xfrm>
            <a:off x="7543800" y="6356350"/>
            <a:ext cx="990600" cy="365125"/>
          </a:xfrm>
          <a:prstGeom prst="rect">
            <a:avLst/>
          </a:prstGeom>
        </p:spPr>
        <p:txBody>
          <a:bodyPr vert="horz" lIns="91440" tIns="45720" rIns="91440" bIns="45720" rtlCol="0" anchor="ctr"/>
          <a:lstStyle>
            <a:lvl1pPr algn="r">
              <a:defRPr sz="1100" baseline="0">
                <a:solidFill>
                  <a:schemeClr val="tx1"/>
                </a:solidFill>
              </a:defRPr>
            </a:lvl1pPr>
          </a:lstStyle>
          <a:p>
            <a:fld id="{8E3F26BD-D356-464F-B54C-DBDCEB4A6199}"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By: Bear Elder and Paul Jones</a:t>
            </a:r>
            <a:endParaRPr lang="en-US" dirty="0"/>
          </a:p>
        </p:txBody>
      </p:sp>
      <p:sp>
        <p:nvSpPr>
          <p:cNvPr id="2" name="Title 1"/>
          <p:cNvSpPr>
            <a:spLocks noGrp="1"/>
          </p:cNvSpPr>
          <p:nvPr>
            <p:ph type="ctrTitle"/>
          </p:nvPr>
        </p:nvSpPr>
        <p:spPr/>
        <p:txBody>
          <a:bodyPr/>
          <a:lstStyle/>
          <a:p>
            <a:r>
              <a:rPr lang="en-US" dirty="0" smtClean="0"/>
              <a:t>The Hubble Space Telescope</a:t>
            </a:r>
            <a:endParaRPr lang="en-US" dirty="0"/>
          </a:p>
        </p:txBody>
      </p:sp>
    </p:spTree>
    <p:extLst>
      <p:ext uri="{BB962C8B-B14F-4D97-AF65-F5344CB8AC3E}">
        <p14:creationId xmlns:p14="http://schemas.microsoft.com/office/powerpoint/2010/main" val="21400559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When and why it was created</a:t>
            </a:r>
            <a:endParaRPr lang="en-US" dirty="0"/>
          </a:p>
        </p:txBody>
      </p:sp>
      <p:sp>
        <p:nvSpPr>
          <p:cNvPr id="3" name="Content Placeholder 2"/>
          <p:cNvSpPr>
            <a:spLocks noGrp="1"/>
          </p:cNvSpPr>
          <p:nvPr>
            <p:ph sz="quarter" idx="13"/>
          </p:nvPr>
        </p:nvSpPr>
        <p:spPr/>
        <p:txBody>
          <a:bodyPr>
            <a:normAutofit/>
          </a:bodyPr>
          <a:lstStyle/>
          <a:p>
            <a:r>
              <a:rPr lang="en-US" sz="2800" dirty="0" smtClean="0"/>
              <a:t>It was launched in April 24 1990 and built in the 70’s and 80’s. The purpose of the telescope is and was to see enhanced views and images of deep space where earth telescopes were blocked by the atmosphere the Hubble Telescope would not be.</a:t>
            </a:r>
            <a:endParaRPr lang="en-US" sz="2800" dirty="0"/>
          </a:p>
        </p:txBody>
      </p:sp>
    </p:spTree>
    <p:extLst>
      <p:ext uri="{BB962C8B-B14F-4D97-AF65-F5344CB8AC3E}">
        <p14:creationId xmlns:p14="http://schemas.microsoft.com/office/powerpoint/2010/main" val="68514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Problems and developments</a:t>
            </a:r>
            <a:endParaRPr lang="en-US" dirty="0"/>
          </a:p>
        </p:txBody>
      </p:sp>
      <p:sp>
        <p:nvSpPr>
          <p:cNvPr id="3" name="Content Placeholder 2"/>
          <p:cNvSpPr>
            <a:spLocks noGrp="1"/>
          </p:cNvSpPr>
          <p:nvPr>
            <p:ph sz="quarter" idx="13"/>
          </p:nvPr>
        </p:nvSpPr>
        <p:spPr/>
        <p:txBody>
          <a:bodyPr>
            <a:noAutofit/>
          </a:bodyPr>
          <a:lstStyle/>
          <a:p>
            <a:r>
              <a:rPr lang="en-US" sz="2800" dirty="0" smtClean="0"/>
              <a:t>Some problems with the </a:t>
            </a:r>
            <a:r>
              <a:rPr lang="en-US" sz="2800" dirty="0"/>
              <a:t>H</a:t>
            </a:r>
            <a:r>
              <a:rPr lang="en-US" sz="2800" dirty="0" smtClean="0"/>
              <a:t>ubble </a:t>
            </a:r>
            <a:r>
              <a:rPr lang="en-US" sz="2800" dirty="0"/>
              <a:t>S</a:t>
            </a:r>
            <a:r>
              <a:rPr lang="en-US" sz="2800" dirty="0" smtClean="0"/>
              <a:t>pace </a:t>
            </a:r>
            <a:r>
              <a:rPr lang="en-US" sz="2800" dirty="0"/>
              <a:t>T</a:t>
            </a:r>
            <a:r>
              <a:rPr lang="en-US" sz="2800" dirty="0" smtClean="0"/>
              <a:t>elescope was a mirror that wasn’t fully polished and set to the right amounts. And every now and then they had to replace broken equipment. Developments include the installation of new equipment and new resolution with the addition of the mirrors added to fix the old one. With these new advancements we have been able to see even farther than before.</a:t>
            </a:r>
            <a:endParaRPr lang="en-US" sz="2800" dirty="0"/>
          </a:p>
        </p:txBody>
      </p:sp>
    </p:spTree>
    <p:extLst>
      <p:ext uri="{BB962C8B-B14F-4D97-AF65-F5344CB8AC3E}">
        <p14:creationId xmlns:p14="http://schemas.microsoft.com/office/powerpoint/2010/main" val="11388541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Discoveries attributed to the Hubble</a:t>
            </a:r>
            <a:endParaRPr lang="en-US" dirty="0"/>
          </a:p>
        </p:txBody>
      </p:sp>
      <p:sp>
        <p:nvSpPr>
          <p:cNvPr id="3" name="Content Placeholder 2"/>
          <p:cNvSpPr>
            <a:spLocks noGrp="1"/>
          </p:cNvSpPr>
          <p:nvPr>
            <p:ph sz="quarter" idx="13"/>
          </p:nvPr>
        </p:nvSpPr>
        <p:spPr/>
        <p:txBody>
          <a:bodyPr>
            <a:normAutofit/>
          </a:bodyPr>
          <a:lstStyle/>
          <a:p>
            <a:r>
              <a:rPr lang="en-US" sz="2800" dirty="0" smtClean="0"/>
              <a:t>The Hubble discovered a tiny speck of sky that revealed a zoo of about 3,000 galaxies with some being as old as 10 billion years. The Hubble also discovered that galaxies tend to have massive black holes in the middle of them.</a:t>
            </a:r>
            <a:endParaRPr lang="en-US" sz="2800" dirty="0"/>
          </a:p>
        </p:txBody>
      </p:sp>
    </p:spTree>
    <p:extLst>
      <p:ext uri="{BB962C8B-B14F-4D97-AF65-F5344CB8AC3E}">
        <p14:creationId xmlns:p14="http://schemas.microsoft.com/office/powerpoint/2010/main" val="9929870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it works</a:t>
            </a:r>
            <a:endParaRPr lang="en-US" dirty="0"/>
          </a:p>
        </p:txBody>
      </p:sp>
      <p:sp>
        <p:nvSpPr>
          <p:cNvPr id="3" name="Content Placeholder 2"/>
          <p:cNvSpPr>
            <a:spLocks noGrp="1"/>
          </p:cNvSpPr>
          <p:nvPr>
            <p:ph sz="quarter" idx="13"/>
          </p:nvPr>
        </p:nvSpPr>
        <p:spPr/>
        <p:txBody>
          <a:bodyPr/>
          <a:lstStyle/>
          <a:p>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2667000"/>
            <a:ext cx="2714625" cy="1790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57800" y="2781300"/>
            <a:ext cx="2971800" cy="167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727447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Pictures of the Hubble and its discoveries</a:t>
            </a:r>
            <a:endParaRPr lang="en-US" dirty="0"/>
          </a:p>
        </p:txBody>
      </p:sp>
      <p:sp>
        <p:nvSpPr>
          <p:cNvPr id="3" name="Content Placeholder 2"/>
          <p:cNvSpPr>
            <a:spLocks noGrp="1"/>
          </p:cNvSpPr>
          <p:nvPr>
            <p:ph sz="quarter" idx="13"/>
          </p:nvPr>
        </p:nvSpPr>
        <p:spPr/>
        <p:txBody>
          <a:bodyPr/>
          <a:lstStyle/>
          <a:p>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1666875"/>
            <a:ext cx="2562225" cy="176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72200" y="1524000"/>
            <a:ext cx="2400300" cy="2857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8000" y="1643784"/>
            <a:ext cx="2343150" cy="1704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95374" y="3886200"/>
            <a:ext cx="1590675" cy="1647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0"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174134" y="3886200"/>
            <a:ext cx="2400300" cy="1790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21317001"/>
      </p:ext>
    </p:extLst>
  </p:cSld>
  <p:clrMapOvr>
    <a:masterClrMapping/>
  </p:clrMapOvr>
</p:sld>
</file>

<file path=ppt/theme/theme1.xml><?xml version="1.0" encoding="utf-8"?>
<a:theme xmlns:a="http://schemas.openxmlformats.org/drawingml/2006/main" name="Horizon">
  <a:themeElements>
    <a:clrScheme name="Horizon">
      <a:dk1>
        <a:srgbClr val="000000"/>
      </a:dk1>
      <a:lt1>
        <a:srgbClr val="FFFFFF"/>
      </a:lt1>
      <a:dk2>
        <a:srgbClr val="1F2123"/>
      </a:dk2>
      <a:lt2>
        <a:srgbClr val="DC9E1F"/>
      </a:lt2>
      <a:accent1>
        <a:srgbClr val="7E97AD"/>
      </a:accent1>
      <a:accent2>
        <a:srgbClr val="CC8E60"/>
      </a:accent2>
      <a:accent3>
        <a:srgbClr val="7A6A60"/>
      </a:accent3>
      <a:accent4>
        <a:srgbClr val="B4936D"/>
      </a:accent4>
      <a:accent5>
        <a:srgbClr val="67787B"/>
      </a:accent5>
      <a:accent6>
        <a:srgbClr val="9D936F"/>
      </a:accent6>
      <a:hlink>
        <a:srgbClr val="646464"/>
      </a:hlink>
      <a:folHlink>
        <a:srgbClr val="969696"/>
      </a:folHlink>
    </a:clrScheme>
    <a:fontScheme name="Horizon">
      <a:maj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Horizon">
      <a:fillStyleLst>
        <a:solidFill>
          <a:schemeClr val="phClr"/>
        </a:solidFill>
        <a:gradFill rotWithShape="1">
          <a:gsLst>
            <a:gs pos="0">
              <a:schemeClr val="phClr">
                <a:tint val="83000"/>
                <a:shade val="100000"/>
                <a:satMod val="100000"/>
              </a:schemeClr>
            </a:gs>
            <a:gs pos="100000">
              <a:schemeClr val="phClr">
                <a:tint val="61000"/>
                <a:alpha val="100000"/>
                <a:satMod val="200000"/>
              </a:schemeClr>
            </a:gs>
          </a:gsLst>
          <a:path path="circle">
            <a:fillToRect l="100000" t="100000" r="100000" b="100000"/>
          </a:path>
        </a:gradFill>
        <a:gradFill rotWithShape="1">
          <a:gsLst>
            <a:gs pos="0">
              <a:schemeClr val="phClr">
                <a:shade val="85000"/>
              </a:schemeClr>
            </a:gs>
            <a:gs pos="100000">
              <a:schemeClr val="phClr">
                <a:tint val="90000"/>
                <a:alpha val="100000"/>
                <a:satMod val="20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2924" dir="5400000" rotWithShape="0">
              <a:srgbClr val="000000">
                <a:alpha val="40000"/>
              </a:srgbClr>
            </a:outerShdw>
          </a:effectLst>
        </a:effectStyle>
        <a:effectStyle>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a:effectStyle>
      </a:effectStyleLst>
      <a:bgFillStyleLst>
        <a:solidFill>
          <a:schemeClr val="phClr"/>
        </a:solidFill>
        <a:gradFill rotWithShape="1">
          <a:gsLst>
            <a:gs pos="0">
              <a:schemeClr val="phClr">
                <a:tint val="96000"/>
                <a:shade val="100000"/>
                <a:alpha val="100000"/>
                <a:satMod val="140000"/>
              </a:schemeClr>
            </a:gs>
            <a:gs pos="31000">
              <a:schemeClr val="phClr">
                <a:tint val="100000"/>
                <a:shade val="90000"/>
                <a:alpha val="100000"/>
              </a:schemeClr>
            </a:gs>
            <a:gs pos="100000">
              <a:schemeClr val="phClr">
                <a:tint val="100000"/>
                <a:shade val="80000"/>
                <a:alpha val="100000"/>
              </a:schemeClr>
            </a:gs>
          </a:gsLst>
          <a:lin ang="5400000" scaled="0"/>
        </a:gradFill>
        <a:gradFill rotWithShape="1">
          <a:gsLst>
            <a:gs pos="0">
              <a:schemeClr val="phClr">
                <a:tint val="96000"/>
                <a:shade val="100000"/>
                <a:alpha val="100000"/>
                <a:satMod val="180000"/>
              </a:schemeClr>
            </a:gs>
            <a:gs pos="41000">
              <a:schemeClr val="phClr">
                <a:tint val="100000"/>
                <a:shade val="100000"/>
                <a:alpha val="100000"/>
                <a:satMod val="150000"/>
              </a:schemeClr>
            </a:gs>
            <a:gs pos="100000">
              <a:schemeClr val="phClr">
                <a:tint val="100000"/>
                <a:shade val="65000"/>
                <a:alpha val="100000"/>
              </a:schemeClr>
            </a:gs>
          </a:gsLst>
          <a:path path="circle">
            <a:fillToRect l="50000" t="8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Horizon</Template>
  <TotalTime>32</TotalTime>
  <Words>197</Words>
  <Application>Microsoft Office PowerPoint</Application>
  <PresentationFormat>On-screen Show (4:3)</PresentationFormat>
  <Paragraphs>10</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Horizon</vt:lpstr>
      <vt:lpstr>The Hubble Space Telescope</vt:lpstr>
      <vt:lpstr>When and why it was created</vt:lpstr>
      <vt:lpstr>Problems and developments</vt:lpstr>
      <vt:lpstr>Discoveries attributed to the Hubble</vt:lpstr>
      <vt:lpstr>How it works</vt:lpstr>
      <vt:lpstr>Pictures of the Hubble and its discoveries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Hubble Space Telescope</dc:title>
  <dc:creator>vci</dc:creator>
  <cp:lastModifiedBy>vci</cp:lastModifiedBy>
  <cp:revision>4</cp:revision>
  <dcterms:created xsi:type="dcterms:W3CDTF">2013-09-11T13:31:45Z</dcterms:created>
  <dcterms:modified xsi:type="dcterms:W3CDTF">2013-09-11T14:04:07Z</dcterms:modified>
</cp:coreProperties>
</file>